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58"/>
      </p:cViewPr>
      <p:guideLst>
        <p:guide orient="horz" pos="15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4CC8C-8E50-407C-B3B4-95F7C622F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05FB73-D82B-415C-B5C6-8294D139B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4E0193-7162-4BDC-8C9B-39849B82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DB8859-750E-4708-AB94-AB5191DC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3A43FC-0E1A-4C0D-A595-62BB63F9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86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A975D-5968-44DB-9F34-24A132EF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7D8B1B-7536-4534-AD13-ED7711FFA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74F69A-DA7B-4428-BF2F-6F3E4267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C7ED55-751B-4A67-8A78-861BCF77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51EBD0-BDC8-47F2-A97E-358774F6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16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CAFA59-7A41-41FD-B1C3-E3AE6EF84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96130A-3813-46FB-B235-BA11AD25D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00B4C-7E6B-4D91-A7F2-2F13ED15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F03185-303B-4A3F-BA98-90779C25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B06B23-606A-4A20-8011-E35D5E1D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6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43BCD-A5C8-4EF0-A8B9-667FF35B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C05A28-6B99-4128-B149-A39D76D2A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94F7A8-74F5-4A36-BF4B-4E0AA3A9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76745-BC71-4A06-8EDB-C2E0FF63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DB5CC-1080-4A84-AE2C-35FC8E95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71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8A846-721F-4304-961B-523B8AB6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8F70CF-1A45-4FFC-9D93-4E649130A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BF174B-AB01-45DD-8219-7F3C0DD2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C5A052-EFC5-40BB-9C14-4B6F24E5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9D3C2-9F5C-47F0-8C24-ECE4F314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80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BA3D4-C814-4CFC-8855-ED1297A0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FB768-1BDB-4CF3-BC6F-E281AC0CD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7F39A7-C19F-4C64-B596-FA3D43A46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A45B6F-7E64-476B-82B9-7C7E4D21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AF0CFD-6247-4D58-A37F-20FB1E0D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5A65EA-5984-4216-9A0A-FED42BCE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BD306-AFC2-4B0F-94F9-663CAE9A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B24603-2144-4F1B-9F92-6E8E3EFC3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B8AEBB-55EA-4357-88AB-E829525FE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B2BE97-5F49-40D7-8E0A-EE7DE56A2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C33274-5E36-4700-8D65-AA08BDF45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74D700-B08B-4EF0-9310-63F6B16F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8DDA29-E68E-473C-BD8D-2CABD1A6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D43355-EAE7-4DD8-A552-1C8B62DB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02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22195-7473-4C5A-9699-06D687F0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CE3F68-6F02-4E70-B3B5-A6144612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9E714A-49E1-41B6-9712-B2084EE1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01336E-9D51-4394-A579-24E1AFBF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04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703D42-F066-48D6-98CA-6F113BB3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13A069-9730-4ED9-9F33-8F5B5090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FFD1E5-242D-494D-BEF9-8CC9097F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95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3F54F-B78D-480E-86F1-1D263519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F9C7F-5405-4F1B-B98D-5AAA79A7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44B200-5BA0-4F86-95C4-99A39979D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807AB5-82AB-461F-8D95-A5E34811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CD95CA-653D-45C0-9BE1-2BB143EC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90E2ED-3370-4C66-A824-55A21E64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7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155CD-B7E1-4B2B-BD19-FBC8069E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25CA76-77C7-490A-8AE6-D08D3497B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6325F2-DB45-419A-8090-ABEF5F489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D34FC7-C5DD-4287-A0C1-D46729B4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8FA3A1-C505-4B36-B491-4E42DA02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B0CE56-4D04-44A6-BFC3-15531F73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06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7B465C-1CFF-41F5-B27F-8A83A771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5949FF-82CE-4E26-AD40-CF71E5A0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5097F-CAC0-42B1-967D-186460412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7287E-9F72-4D1B-9053-8A28A99F8593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ADC9C8-D3E7-481A-88D5-0FDDF195F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3AB630-41AB-49B3-91E5-868D293FB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A5B9-6CD2-4632-9205-4F5881BCF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1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49E66-0882-4527-BE05-99B051C9C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Trophées de la Gastronomie et des Vins 2018 à Lyon Lundi 29 Octobre 2018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159D9A-DEB3-4804-BCF1-8EFADFA45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4751" y="3044859"/>
            <a:ext cx="5100281" cy="3073137"/>
          </a:xfrm>
        </p:spPr>
        <p:txBody>
          <a:bodyPr>
            <a:normAutofit/>
          </a:bodyPr>
          <a:lstStyle/>
          <a:p>
            <a:r>
              <a:rPr lang="fr-FR" b="1" dirty="0"/>
              <a:t>Lundi soir, plus de 600 personnes étaient réunies à La Sucrière, à Lyon, pour la 11e édition des Trophées de la gastronomie et des vins du Progrès. Une soirée riche en émotions, avec l'hommage vibrant rendu à Paul Bocuse, et qui a permis de distinguer les meilleurs restaurants, chefs, vignerons de la région et du monde. 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E497F0-1B97-4462-86F2-5B11190A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14950" r="17310"/>
          <a:stretch/>
        </p:blipFill>
        <p:spPr>
          <a:xfrm>
            <a:off x="179108" y="2875175"/>
            <a:ext cx="5807710" cy="356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3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2F5C4937-F2AF-4B15-9A74-9EDC797BA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8" y="989815"/>
            <a:ext cx="10356276" cy="50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4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AB02EB9-B75F-4C7E-A3FB-EF49BB90E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r="12238"/>
          <a:stretch/>
        </p:blipFill>
        <p:spPr>
          <a:xfrm>
            <a:off x="875052" y="2770304"/>
            <a:ext cx="4442024" cy="40876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5E050DF-EE8F-40F9-B591-6EE1884EBA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2" r="39663"/>
          <a:stretch/>
        </p:blipFill>
        <p:spPr>
          <a:xfrm rot="5400000">
            <a:off x="1801921" y="-856449"/>
            <a:ext cx="2528888" cy="42417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958FF0-2952-4395-9E92-E2CCFB327E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r="8178"/>
          <a:stretch/>
        </p:blipFill>
        <p:spPr>
          <a:xfrm>
            <a:off x="6954030" y="0"/>
            <a:ext cx="4197254" cy="3315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1EDBDB-34E6-4C44-99F5-FBE0837189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2260" r="6735" b="4255"/>
          <a:stretch/>
        </p:blipFill>
        <p:spPr>
          <a:xfrm>
            <a:off x="7311101" y="4293623"/>
            <a:ext cx="3637567" cy="2564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218F8A-73F6-418A-8FF0-164AEF64DB65}"/>
              </a:ext>
            </a:extLst>
          </p:cNvPr>
          <p:cNvSpPr/>
          <p:nvPr/>
        </p:nvSpPr>
        <p:spPr>
          <a:xfrm rot="10800000" flipV="1">
            <a:off x="6485642" y="3370293"/>
            <a:ext cx="5495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Trophée du vin et vigneron de l' année : Gilles </a:t>
            </a:r>
            <a:r>
              <a:rPr lang="fr-FR" dirty="0" err="1"/>
              <a:t>Gelin</a:t>
            </a:r>
            <a:r>
              <a:rPr lang="fr-FR" dirty="0"/>
              <a:t> du domaine des </a:t>
            </a:r>
            <a:r>
              <a:rPr lang="fr-FR" dirty="0" err="1"/>
              <a:t>Nugues</a:t>
            </a:r>
            <a:r>
              <a:rPr lang="fr-FR" dirty="0"/>
              <a:t> dans le Beaujolais. Remis par Stéphane Sonnet du groupe Accor. Photo Pierre AUGROS</a:t>
            </a:r>
          </a:p>
        </p:txBody>
      </p:sp>
    </p:spTree>
    <p:extLst>
      <p:ext uri="{BB962C8B-B14F-4D97-AF65-F5344CB8AC3E}">
        <p14:creationId xmlns:p14="http://schemas.microsoft.com/office/powerpoint/2010/main" val="42693853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110</Words>
  <Application>Microsoft Office PowerPoint</Application>
  <PresentationFormat>Grand écran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Trophées de la Gastronomie et des Vins 2018 à Lyon Lundi 29 Octobre 2018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DOMAINE DES NUGUES - Magali GELIN</dc:creator>
  <cp:lastModifiedBy>DOMAINE DES NUGUES - Magali GELIN</cp:lastModifiedBy>
  <cp:revision>5</cp:revision>
  <dcterms:created xsi:type="dcterms:W3CDTF">2018-10-31T10:54:48Z</dcterms:created>
  <dcterms:modified xsi:type="dcterms:W3CDTF">2018-10-31T12:19:26Z</dcterms:modified>
</cp:coreProperties>
</file>